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63" r:id="rId6"/>
    <p:sldId id="259" r:id="rId7"/>
    <p:sldId id="298" r:id="rId8"/>
    <p:sldId id="260" r:id="rId9"/>
    <p:sldId id="261" r:id="rId10"/>
    <p:sldId id="303" r:id="rId11"/>
    <p:sldId id="295" r:id="rId12"/>
    <p:sldId id="299" r:id="rId13"/>
    <p:sldId id="300" r:id="rId14"/>
    <p:sldId id="301" r:id="rId15"/>
    <p:sldId id="302" r:id="rId16"/>
    <p:sldId id="275" r:id="rId17"/>
    <p:sldId id="297" r:id="rId18"/>
    <p:sldId id="276" r:id="rId19"/>
    <p:sldId id="277" r:id="rId20"/>
    <p:sldId id="278" r:id="rId21"/>
    <p:sldId id="293" r:id="rId22"/>
    <p:sldId id="281" r:id="rId23"/>
    <p:sldId id="282" r:id="rId24"/>
    <p:sldId id="287" r:id="rId25"/>
    <p:sldId id="304" r:id="rId26"/>
    <p:sldId id="285" r:id="rId27"/>
    <p:sldId id="291" r:id="rId28"/>
    <p:sldId id="292" r:id="rId29"/>
  </p:sldIdLst>
  <p:sldSz cx="24382413" cy="13716000"/>
  <p:notesSz cx="6858000" cy="9144000"/>
  <p:defaultTextStyle>
    <a:defPPr>
      <a:defRPr lang="zh-CN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3" autoAdjust="0"/>
    <p:restoredTop sz="94660"/>
  </p:normalViewPr>
  <p:slideViewPr>
    <p:cSldViewPr snapToGrid="0">
      <p:cViewPr>
        <p:scale>
          <a:sx n="33" d="100"/>
          <a:sy n="33" d="100"/>
        </p:scale>
        <p:origin x="97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9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7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5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6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9E9C-C05C-4DCC-8D84-7C68AEF3E603}" type="datetimeFigureOut">
              <a:rPr lang="zh-CN" altLang="en-US" smtClean="0"/>
              <a:t>2016/1/5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6" name="Subtitle 5"/>
          <p:cNvSpPr txBox="1">
            <a:spLocks/>
          </p:cNvSpPr>
          <p:nvPr/>
        </p:nvSpPr>
        <p:spPr>
          <a:xfrm>
            <a:off x="979805" y="12071050"/>
            <a:ext cx="12997451" cy="69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如何给您的用户创造一个完美的图片编辑体验</a:t>
            </a:r>
            <a:endParaRPr lang="en-US" sz="4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Segoe UI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79806" y="8883712"/>
            <a:ext cx="16916308" cy="3108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工具类</a:t>
            </a:r>
            <a: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/>
            </a:r>
            <a:b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</a:br>
            <a:r>
              <a:rPr lang="en-US" sz="10000" dirty="0" smtClean="0">
                <a:solidFill>
                  <a:schemeClr val="bg1"/>
                </a:solidFill>
              </a:rPr>
              <a:t>Apps for Windows </a:t>
            </a:r>
            <a:r>
              <a:rPr lang="en-US" altLang="zh-CN" sz="10000" dirty="0" smtClean="0">
                <a:solidFill>
                  <a:schemeClr val="bg1"/>
                </a:solidFill>
              </a:rPr>
              <a:t>10</a:t>
            </a:r>
            <a:r>
              <a:rPr lang="en-US" sz="10000" dirty="0" smtClean="0">
                <a:solidFill>
                  <a:schemeClr val="bg1"/>
                </a:solidFill>
              </a:rPr>
              <a:t> 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投影提示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93" y="3437364"/>
            <a:ext cx="5165651" cy="94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8" y="3437365"/>
            <a:ext cx="5165651" cy="94406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6" y="3437365"/>
            <a:ext cx="16531579" cy="94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图片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展开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5" y="3437364"/>
            <a:ext cx="5179893" cy="94667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5" y="3437364"/>
            <a:ext cx="16531579" cy="94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7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 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– 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剪切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7" y="3437363"/>
            <a:ext cx="5179893" cy="9466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5" y="3437364"/>
            <a:ext cx="16531579" cy="94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 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旋转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7" y="3437363"/>
            <a:ext cx="5179893" cy="94667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35" y="3437362"/>
            <a:ext cx="16575179" cy="94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 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– 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涂鸦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7" y="3437363"/>
            <a:ext cx="5179893" cy="94667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35" y="3437361"/>
            <a:ext cx="16575179" cy="94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0" y="3835708"/>
            <a:ext cx="4941268" cy="8784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1" y="3835708"/>
            <a:ext cx="15707703" cy="88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图片展开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1" y="3835708"/>
            <a:ext cx="15707703" cy="88355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1" y="3835708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剪切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734" y="3835709"/>
            <a:ext cx="4941268" cy="8784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43" y="3835709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剪切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06" y="3835708"/>
            <a:ext cx="15707703" cy="88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477888" y="5977876"/>
            <a:ext cx="14657613" cy="1860824"/>
            <a:chOff x="8477888" y="5977876"/>
            <a:chExt cx="14657613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11377842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应用描述</a:t>
              </a:r>
              <a:endParaRPr kumimoji="0" lang="en-US" sz="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11377842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APP Description</a:t>
              </a:r>
              <a:endParaRPr kumimoji="0" lang="en-US" sz="4000" b="0" i="0" u="none" strike="noStrike" kern="1200" cap="none" spc="3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Arial" charset="0"/>
              </a:endParaRP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847788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3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涂鸦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1" y="3835708"/>
            <a:ext cx="15707703" cy="88355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1" y="3835708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Continuum 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593" y="3835708"/>
            <a:ext cx="4941268" cy="8784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9" y="3835708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444539" y="5977876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应用场景和</a:t>
            </a:r>
            <a:r>
              <a:rPr lang="en-US" altLang="zh-CN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W10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特性</a:t>
            </a:r>
            <a:endParaRPr lang="en-US" altLang="zh-CN" sz="8000" spc="-20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444539" y="6908288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App </a:t>
            </a: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scenarios and W10 feature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204948" y="636470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en-US" sz="18000" b="0" i="0" u="none" strike="noStrike" kern="1200" cap="none" spc="-200" normalizeH="0" baseline="0" noProof="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平台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86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Adaptive UI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03" y="3258388"/>
            <a:ext cx="4532720" cy="82733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42" y="1175656"/>
            <a:ext cx="22009656" cy="12380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3936206"/>
            <a:ext cx="4043809" cy="71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9806" y="5180242"/>
            <a:ext cx="68368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可以通过链接</a:t>
            </a:r>
            <a:r>
              <a:rPr lang="zh-CN" altLang="en-US" sz="50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显示扩展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坞把应用投影到大显示屏上，可以通过键盘和鼠标对应用进行操作。</a:t>
            </a:r>
            <a:endParaRPr lang="zh-CN" altLang="en-US" sz="5000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显示扩展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continuum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7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画笔工具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Ink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68"/>
            <a:ext cx="15692284" cy="104696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96555" y="6439987"/>
            <a:ext cx="68368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可以通过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画笔工具对图片进行编辑。</a:t>
            </a:r>
            <a:endParaRPr lang="zh-CN" altLang="en-US" sz="5000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39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9028" y="5977876"/>
            <a:ext cx="14997250" cy="1860824"/>
            <a:chOff x="6204948" y="5977876"/>
            <a:chExt cx="14997250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9444539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8000" spc="-200" dirty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联系方式</a:t>
              </a:r>
              <a:endParaRPr lang="en-US" altLang="zh-CN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9444539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Contact information</a:t>
              </a: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620494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5746" y="7440657"/>
            <a:ext cx="1267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合作伙伴有设计或者技术上的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问题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可以</a:t>
            </a:r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</a:t>
            </a:r>
            <a:r>
              <a:rPr lang="en-US" altLang="zh-CN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团队。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5300" y="10167118"/>
            <a:ext cx="1327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联系方式</a:t>
            </a:r>
            <a:r>
              <a:rPr lang="en-US" altLang="zh-CN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waa@microsoft.com</a:t>
            </a:r>
            <a:r>
              <a:rPr lang="en-US" altLang="zh-CN" sz="5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zh-CN" altLang="en-US" sz="5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11" y="2547918"/>
            <a:ext cx="1840840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8594" y="5751871"/>
            <a:ext cx="7966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 smtClean="0">
                <a:solidFill>
                  <a:schemeClr val="accent1">
                    <a:lumMod val="75000"/>
                  </a:schemeClr>
                </a:solidFill>
              </a:rPr>
              <a:t>THANKES</a:t>
            </a:r>
            <a:endParaRPr lang="zh-CN" altLang="en-US" sz="1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" y="581649"/>
            <a:ext cx="4251140" cy="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214940" y="1474203"/>
            <a:ext cx="2492990" cy="1901699"/>
            <a:chOff x="979806" y="3067871"/>
            <a:chExt cx="2492990" cy="1901699"/>
          </a:xfrm>
        </p:grpSpPr>
        <p:sp>
          <p:nvSpPr>
            <p:cNvPr id="50" name="文本框 49"/>
            <p:cNvSpPr txBox="1"/>
            <p:nvPr/>
          </p:nvSpPr>
          <p:spPr>
            <a:xfrm>
              <a:off x="979806" y="432323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工具类应用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79806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定位：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214940" y="4871939"/>
            <a:ext cx="21814902" cy="2412163"/>
            <a:chOff x="979806" y="5943098"/>
            <a:chExt cx="21814902" cy="2412163"/>
          </a:xfrm>
        </p:grpSpPr>
        <p:sp>
          <p:nvSpPr>
            <p:cNvPr id="54" name="文本框 53"/>
            <p:cNvSpPr txBox="1"/>
            <p:nvPr/>
          </p:nvSpPr>
          <p:spPr>
            <a:xfrm>
              <a:off x="979806" y="5943098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流程：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895715" y="6046937"/>
              <a:ext cx="1989899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以图片编辑应用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为基础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模板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。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应用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内容以图片编辑工具为主，分别展示了裁切、旋转、文字、涂鸦等功能。同时，工具类应用还实现了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continuum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功能。当手机链接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显示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扩展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坞时，将会把应用的窗口放映到大屏上，从而通过鼠标和键盘更好的进行图片编辑工作。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272248" y="8010220"/>
            <a:ext cx="19711873" cy="553998"/>
            <a:chOff x="3082834" y="7206131"/>
            <a:chExt cx="19711873" cy="553998"/>
          </a:xfrm>
        </p:grpSpPr>
        <p:sp>
          <p:nvSpPr>
            <p:cNvPr id="56" name="文本框 55"/>
            <p:cNvSpPr txBox="1"/>
            <p:nvPr/>
          </p:nvSpPr>
          <p:spPr>
            <a:xfrm>
              <a:off x="5669393" y="7206131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这里选择相册中想要编辑的图片。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365983" y="7206131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首页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3082834" y="731520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272248" y="9332150"/>
            <a:ext cx="19711873" cy="553998"/>
            <a:chOff x="3082834" y="8640428"/>
            <a:chExt cx="19711873" cy="553998"/>
          </a:xfrm>
        </p:grpSpPr>
        <p:sp>
          <p:nvSpPr>
            <p:cNvPr id="58" name="文本框 57"/>
            <p:cNvSpPr txBox="1"/>
            <p:nvPr/>
          </p:nvSpPr>
          <p:spPr>
            <a:xfrm>
              <a:off x="5669393" y="8640428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可以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这里对图片进行相关的编辑。图片编辑功能以裁切、旋转、添加文字和涂鸦为主。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365983" y="8640428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编辑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082834" y="8751463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33" y="3437372"/>
            <a:ext cx="5155555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4" y="3437372"/>
            <a:ext cx="14737322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图片展开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32" y="3437372"/>
            <a:ext cx="5155555" cy="94222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3" y="3437372"/>
            <a:ext cx="14737322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剪切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44" y="3437370"/>
            <a:ext cx="5155555" cy="94222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707" y="3437369"/>
            <a:ext cx="5156541" cy="94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剪切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63" y="3437369"/>
            <a:ext cx="14737320" cy="94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旋转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32" y="3437368"/>
            <a:ext cx="5155555" cy="94222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3" y="3437367"/>
            <a:ext cx="14737320" cy="94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涂鸦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3" y="3437366"/>
            <a:ext cx="14737320" cy="94222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32" y="3437366"/>
            <a:ext cx="5169797" cy="94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1622</TotalTime>
  <Words>348</Words>
  <Application>Microsoft Office PowerPoint</Application>
  <PresentationFormat>自定义</PresentationFormat>
  <Paragraphs>84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Microsoft YaHei UI</vt:lpstr>
      <vt:lpstr>Microsoft YaHei UI Light</vt:lpstr>
      <vt:lpstr>宋体</vt:lpstr>
      <vt:lpstr>幼圆</vt:lpstr>
      <vt:lpstr>Arial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Meixuan Li (Bei Jing Shu Zi Bing Bao Xin)</dc:creator>
  <cp:lastModifiedBy>Meixuan Li (Bei Jing Shu Zi Bing Bao Xin)</cp:lastModifiedBy>
  <cp:revision>230</cp:revision>
  <dcterms:created xsi:type="dcterms:W3CDTF">2015-09-16T02:48:15Z</dcterms:created>
  <dcterms:modified xsi:type="dcterms:W3CDTF">2016-01-05T09:39:19Z</dcterms:modified>
</cp:coreProperties>
</file>